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1.6659435854130111E-2</c:v>
                  </c:pt>
                  <c:pt idx="1">
                    <c:v>3.5323558438575153E-2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1.6659435854130107E-2</c:v>
                  </c:pt>
                  <c:pt idx="1">
                    <c:v>3.5323558438575153E-2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1.7021276595744681E-2</c:v>
                </c:pt>
                <c:pt idx="1">
                  <c:v>6.9306930693069313E-2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3.327844256477145E-3</c:v>
                  </c:pt>
                  <c:pt idx="1">
                    <c:v>7.2006625811505062E-3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3.3278442564771415E-3</c:v>
                  </c:pt>
                  <c:pt idx="1">
                    <c:v>7.2006625811504923E-3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1.2419211760233174E-2</c:v>
                </c:pt>
                <c:pt idx="1">
                  <c:v>5.1033656246879049E-2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57088"/>
        <c:axId val="1732586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1.7021276595744681E-2</c:v>
                </c:pt>
                <c:pt idx="1">
                  <c:v>1.2419211760233174E-2</c:v>
                </c:pt>
                <c:pt idx="2">
                  <c:v>6.9306930693069313E-2</c:v>
                </c:pt>
                <c:pt idx="3">
                  <c:v>5.1033656246879049E-2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3.3680712449874792E-2</c:v>
                </c:pt>
                <c:pt idx="1">
                  <c:v>1.5747056016710319E-2</c:v>
                </c:pt>
                <c:pt idx="2">
                  <c:v>0.10463048913164447</c:v>
                </c:pt>
                <c:pt idx="3">
                  <c:v>5.8234318828029555E-2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66048"/>
        <c:axId val="173260160"/>
      </c:barChart>
      <c:catAx>
        <c:axId val="1732570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258624"/>
        <c:crosses val="autoZero"/>
        <c:auto val="1"/>
        <c:lblAlgn val="ctr"/>
        <c:lblOffset val="100"/>
        <c:noMultiLvlLbl val="0"/>
      </c:catAx>
      <c:valAx>
        <c:axId val="1732586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257088"/>
        <c:crosses val="autoZero"/>
        <c:crossBetween val="between"/>
        <c:majorUnit val="0.2"/>
      </c:valAx>
      <c:valAx>
        <c:axId val="1732601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266048"/>
        <c:crosses val="max"/>
        <c:crossBetween val="between"/>
      </c:valAx>
      <c:catAx>
        <c:axId val="1732660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2601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293184"/>
        <c:axId val="175294720"/>
      </c:barChart>
      <c:catAx>
        <c:axId val="17529318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294720"/>
        <c:crosses val="autoZero"/>
        <c:auto val="1"/>
        <c:lblAlgn val="ctr"/>
        <c:lblOffset val="100"/>
        <c:tickLblSkip val="1"/>
        <c:noMultiLvlLbl val="0"/>
      </c:catAx>
      <c:valAx>
        <c:axId val="1752947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29318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0.57999999999999996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92832"/>
        <c:axId val="175994368"/>
      </c:barChart>
      <c:catAx>
        <c:axId val="175992832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94368"/>
        <c:crosses val="autoZero"/>
        <c:auto val="1"/>
        <c:lblAlgn val="ctr"/>
        <c:lblOffset val="100"/>
        <c:tickLblSkip val="1"/>
        <c:noMultiLvlLbl val="0"/>
      </c:catAx>
      <c:valAx>
        <c:axId val="1759943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92832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1.6730537018717795E-2</c:v>
                  </c:pt>
                  <c:pt idx="1">
                    <c:v>5.2639743271051392E-2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1.6730537018717795E-2</c:v>
                  </c:pt>
                  <c:pt idx="1">
                    <c:v>5.2639743271051392E-2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1.7094017094017096E-2</c:v>
                </c:pt>
                <c:pt idx="1">
                  <c:v>0.17326732673267325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5.4040916749228986E-3</c:v>
                  </c:pt>
                  <c:pt idx="1">
                    <c:v>1.4795836471615448E-2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5.4040916749228951E-3</c:v>
                  </c:pt>
                  <c:pt idx="1">
                    <c:v>1.4795836471615434E-2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2.8769586437194964E-2</c:v>
                </c:pt>
                <c:pt idx="1">
                  <c:v>0.13652609006433167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398464"/>
        <c:axId val="1724000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1.7094017094017096E-2</c:v>
                </c:pt>
                <c:pt idx="1">
                  <c:v>2.8769586437194964E-2</c:v>
                </c:pt>
                <c:pt idx="2">
                  <c:v>0.17326732673267325</c:v>
                </c:pt>
                <c:pt idx="3">
                  <c:v>0.13652609006433167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3.3824554112734891E-2</c:v>
                </c:pt>
                <c:pt idx="1">
                  <c:v>3.4173678112117863E-2</c:v>
                </c:pt>
                <c:pt idx="2">
                  <c:v>0.22590707000372465</c:v>
                </c:pt>
                <c:pt idx="3">
                  <c:v>0.15132192653594712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411520"/>
        <c:axId val="172409984"/>
      </c:barChart>
      <c:catAx>
        <c:axId val="1723984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2400000"/>
        <c:crosses val="autoZero"/>
        <c:auto val="1"/>
        <c:lblAlgn val="ctr"/>
        <c:lblOffset val="100"/>
        <c:noMultiLvlLbl val="0"/>
      </c:catAx>
      <c:valAx>
        <c:axId val="1724000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2398464"/>
        <c:crosses val="autoZero"/>
        <c:crossBetween val="between"/>
        <c:majorUnit val="0.2"/>
      </c:valAx>
      <c:valAx>
        <c:axId val="1724099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2411520"/>
        <c:crosses val="max"/>
        <c:crossBetween val="between"/>
      </c:valAx>
      <c:catAx>
        <c:axId val="1724115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2409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1.1830885829492528E-2</c:v>
                  </c:pt>
                  <c:pt idx="1">
                    <c:v>4.1540545625244812E-2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8.5106382978723406E-3</c:v>
                  </c:pt>
                  <c:pt idx="1">
                    <c:v>4.1540545625244819E-2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8.5106382978723406E-3</c:v>
                </c:pt>
                <c:pt idx="1">
                  <c:v>9.9009900990099015E-2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3.8888880289072343E-3</c:v>
                  </c:pt>
                  <c:pt idx="1">
                    <c:v>1.047658162266836E-2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3.8888880289072291E-3</c:v>
                  </c:pt>
                  <c:pt idx="1">
                    <c:v>1.0476581622668388E-2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1.2310848935624518E-2</c:v>
                </c:pt>
                <c:pt idx="1">
                  <c:v>9.4089264173703266E-2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580864"/>
        <c:axId val="1725824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8.5106382978723406E-3</c:v>
                </c:pt>
                <c:pt idx="1">
                  <c:v>1.2310848935624518E-2</c:v>
                </c:pt>
                <c:pt idx="2">
                  <c:v>9.9009900990099015E-2</c:v>
                </c:pt>
                <c:pt idx="3">
                  <c:v>9.4089264173703266E-2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2.0341524127364868E-2</c:v>
                </c:pt>
                <c:pt idx="1">
                  <c:v>1.6199736964531752E-2</c:v>
                </c:pt>
                <c:pt idx="2">
                  <c:v>0.14055044661534383</c:v>
                </c:pt>
                <c:pt idx="3">
                  <c:v>0.10456584579637163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589824"/>
        <c:axId val="172583936"/>
      </c:barChart>
      <c:catAx>
        <c:axId val="1725808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2582400"/>
        <c:crosses val="autoZero"/>
        <c:auto val="1"/>
        <c:lblAlgn val="ctr"/>
        <c:lblOffset val="100"/>
        <c:noMultiLvlLbl val="0"/>
      </c:catAx>
      <c:valAx>
        <c:axId val="1725824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2580864"/>
        <c:crosses val="autoZero"/>
        <c:crossBetween val="between"/>
        <c:majorUnit val="0.2"/>
      </c:valAx>
      <c:valAx>
        <c:axId val="1725839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2589824"/>
        <c:crosses val="max"/>
        <c:crossBetween val="between"/>
      </c:valAx>
      <c:catAx>
        <c:axId val="1725898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25839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1.1881600828395143E-2</c:v>
                  </c:pt>
                  <c:pt idx="1">
                    <c:v>1.3839313137365018E-2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8.5470085470085479E-3</c:v>
                  </c:pt>
                  <c:pt idx="1">
                    <c:v>9.9502487562189053E-3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8.5470085470085479E-3</c:v>
                </c:pt>
                <c:pt idx="1">
                  <c:v>9.9502487562189053E-3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2.11311952728418E-3</c:v>
                  </c:pt>
                  <c:pt idx="1">
                    <c:v>4.8402417592770079E-3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2.1131195272841808E-3</c:v>
                  </c:pt>
                  <c:pt idx="1">
                    <c:v>4.8402417592770045E-3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7.8527291452111219E-3</c:v>
                </c:pt>
                <c:pt idx="1">
                  <c:v>2.7892457959923473E-2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880064"/>
        <c:axId val="1758816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8.5470085470085479E-3</c:v>
                </c:pt>
                <c:pt idx="1">
                  <c:v>7.8527291452111219E-3</c:v>
                </c:pt>
                <c:pt idx="2">
                  <c:v>9.9502487562189053E-3</c:v>
                </c:pt>
                <c:pt idx="3">
                  <c:v>2.7892457959923473E-2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2.0428609375403691E-2</c:v>
                </c:pt>
                <c:pt idx="1">
                  <c:v>9.9658486724953019E-3</c:v>
                </c:pt>
                <c:pt idx="2">
                  <c:v>2.3789561893583923E-2</c:v>
                </c:pt>
                <c:pt idx="3">
                  <c:v>3.2732699719200481E-2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893120"/>
        <c:axId val="175891584"/>
      </c:barChart>
      <c:catAx>
        <c:axId val="1758800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881600"/>
        <c:crosses val="autoZero"/>
        <c:auto val="1"/>
        <c:lblAlgn val="ctr"/>
        <c:lblOffset val="100"/>
        <c:noMultiLvlLbl val="0"/>
      </c:catAx>
      <c:valAx>
        <c:axId val="1758816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880064"/>
        <c:crosses val="autoZero"/>
        <c:crossBetween val="between"/>
        <c:majorUnit val="0.2"/>
      </c:valAx>
      <c:valAx>
        <c:axId val="1758915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893120"/>
        <c:crosses val="max"/>
        <c:crossBetween val="between"/>
      </c:valAx>
      <c:catAx>
        <c:axId val="1758931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8915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2.5438285104663449E-2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2.5438285104663456E-2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3.4653465346534656E-2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4.0548350876489815E-3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3.212445701586019E-2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13728"/>
        <c:axId val="1767152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3.4653465346534656E-2</c:v>
                </c:pt>
                <c:pt idx="3">
                  <c:v>3.212445701586019E-2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6.0091750451198106E-2</c:v>
                </c:pt>
                <c:pt idx="3">
                  <c:v>3.6179292103509175E-2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22688"/>
        <c:axId val="176716800"/>
      </c:barChart>
      <c:catAx>
        <c:axId val="1767137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715264"/>
        <c:crosses val="autoZero"/>
        <c:auto val="1"/>
        <c:lblAlgn val="ctr"/>
        <c:lblOffset val="100"/>
        <c:noMultiLvlLbl val="0"/>
      </c:catAx>
      <c:valAx>
        <c:axId val="1767152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713728"/>
        <c:crosses val="autoZero"/>
        <c:crossBetween val="between"/>
        <c:majorUnit val="0.2"/>
      </c:valAx>
      <c:valAx>
        <c:axId val="1767168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722688"/>
        <c:crosses val="max"/>
        <c:crossBetween val="between"/>
      </c:valAx>
      <c:catAx>
        <c:axId val="1767226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7168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4.2250465662901263E-2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4.2250465662901256E-2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0.10344827586206896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7.3828920570264772E-2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50112"/>
        <c:axId val="1766516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0.10344827586206896</c:v>
                </c:pt>
                <c:pt idx="3">
                  <c:v>7.3828920570264772E-2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0.14569874152497023</c:v>
                </c:pt>
                <c:pt idx="3">
                  <c:v>8.2407683182922895E-2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79552"/>
        <c:axId val="176678016"/>
      </c:barChart>
      <c:catAx>
        <c:axId val="1766501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651648"/>
        <c:crosses val="autoZero"/>
        <c:auto val="1"/>
        <c:lblAlgn val="ctr"/>
        <c:lblOffset val="100"/>
        <c:noMultiLvlLbl val="0"/>
      </c:catAx>
      <c:valAx>
        <c:axId val="1766516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650112"/>
        <c:crosses val="autoZero"/>
        <c:crossBetween val="between"/>
        <c:majorUnit val="0.2"/>
      </c:valAx>
      <c:valAx>
        <c:axId val="1766780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679552"/>
        <c:crosses val="max"/>
        <c:crossBetween val="between"/>
      </c:valAx>
      <c:catAx>
        <c:axId val="1766795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6780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0.10022562901558013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0.10022562901558013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0.49494949494949497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0.36865702058284083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029120"/>
        <c:axId val="1770306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0.49494949494949497</c:v>
                </c:pt>
                <c:pt idx="3">
                  <c:v>0.36865702058284083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0.5951751239650751</c:v>
                </c:pt>
                <c:pt idx="3">
                  <c:v>0.39152609229210333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042176"/>
        <c:axId val="177032192"/>
      </c:barChart>
      <c:catAx>
        <c:axId val="1770291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030656"/>
        <c:crosses val="autoZero"/>
        <c:auto val="1"/>
        <c:lblAlgn val="ctr"/>
        <c:lblOffset val="100"/>
        <c:noMultiLvlLbl val="0"/>
      </c:catAx>
      <c:valAx>
        <c:axId val="1770306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029120"/>
        <c:crosses val="autoZero"/>
        <c:crossBetween val="between"/>
        <c:majorUnit val="0.2"/>
      </c:valAx>
      <c:valAx>
        <c:axId val="1770321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042176"/>
        <c:crosses val="max"/>
        <c:crossBetween val="between"/>
      </c:valAx>
      <c:catAx>
        <c:axId val="1770421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0321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5.2565482141661901E-2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5.2565482141661901E-2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0.92233009708737868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0.89700722394220844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92768"/>
        <c:axId val="1765943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0.92233009708737868</c:v>
                </c:pt>
                <c:pt idx="3">
                  <c:v>0.89700722394220844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0.97489557922904058</c:v>
                </c:pt>
                <c:pt idx="3">
                  <c:v>0.90858552085554434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05824"/>
        <c:axId val="176604288"/>
      </c:barChart>
      <c:catAx>
        <c:axId val="176592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594304"/>
        <c:crosses val="autoZero"/>
        <c:auto val="1"/>
        <c:lblAlgn val="ctr"/>
        <c:lblOffset val="100"/>
        <c:noMultiLvlLbl val="0"/>
      </c:catAx>
      <c:valAx>
        <c:axId val="1765943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592768"/>
        <c:crosses val="autoZero"/>
        <c:crossBetween val="between"/>
        <c:majorUnit val="0.2"/>
      </c:valAx>
      <c:valAx>
        <c:axId val="1766042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605824"/>
        <c:crosses val="max"/>
        <c:crossBetween val="between"/>
      </c:valAx>
      <c:catAx>
        <c:axId val="1766058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6042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6.8994721512726342E-2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6.8994721512726342E-2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0.55172413793103448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0.63386775647071147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77280"/>
        <c:axId val="1773788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0.55172413793103448</c:v>
                </c:pt>
                <c:pt idx="3">
                  <c:v>0.63386775647071147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0.62071885944376082</c:v>
                </c:pt>
                <c:pt idx="3">
                  <c:v>0.66051155086002078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82144"/>
        <c:axId val="177380352"/>
      </c:barChart>
      <c:catAx>
        <c:axId val="1773772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378816"/>
        <c:crosses val="autoZero"/>
        <c:auto val="1"/>
        <c:lblAlgn val="ctr"/>
        <c:lblOffset val="100"/>
        <c:noMultiLvlLbl val="0"/>
      </c:catAx>
      <c:valAx>
        <c:axId val="1773788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377280"/>
        <c:crosses val="autoZero"/>
        <c:crossBetween val="between"/>
        <c:majorUnit val="0.2"/>
      </c:valAx>
      <c:valAx>
        <c:axId val="1773803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82144"/>
        <c:crosses val="max"/>
        <c:crossBetween val="between"/>
      </c:valAx>
      <c:catAx>
        <c:axId val="1773821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3803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2.1503232754688847E-2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2.150323275468884E-2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2.4630541871921183E-2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9.8189237439428711E-3</c:v>
                </c:pt>
                <c:pt idx="1">
                  <c:v>2.5625625625625627E-2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972288"/>
        <c:axId val="1729740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9.8189237439428711E-3</c:v>
                </c:pt>
                <c:pt idx="2">
                  <c:v>2.4630541871921183E-2</c:v>
                </c:pt>
                <c:pt idx="3">
                  <c:v>2.5625625625625627E-2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1.2253617343061192E-2</c:v>
                </c:pt>
                <c:pt idx="2">
                  <c:v>4.613377462661003E-2</c:v>
                </c:pt>
                <c:pt idx="3">
                  <c:v>2.9915180321563907E-2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2977152"/>
        <c:axId val="172975616"/>
      </c:barChart>
      <c:catAx>
        <c:axId val="1729722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2974080"/>
        <c:crosses val="autoZero"/>
        <c:auto val="1"/>
        <c:lblAlgn val="ctr"/>
        <c:lblOffset val="100"/>
        <c:noMultiLvlLbl val="0"/>
      </c:catAx>
      <c:valAx>
        <c:axId val="1729740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2972288"/>
        <c:crosses val="autoZero"/>
        <c:crossBetween val="between"/>
        <c:majorUnit val="0.2"/>
      </c:valAx>
      <c:valAx>
        <c:axId val="1729756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2977152"/>
        <c:crosses val="max"/>
        <c:crossBetween val="between"/>
      </c:valAx>
      <c:catAx>
        <c:axId val="1729771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29756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6.1255913000991202E-2</c:v>
                  </c:pt>
                  <c:pt idx="1">
                    <c:v>6.9366044678030203E-2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6.1255913000991202E-2</c:v>
                  </c:pt>
                  <c:pt idx="1">
                    <c:v>6.9366044678030148E-2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0.63749999999999996</c:v>
                </c:pt>
                <c:pt idx="1">
                  <c:v>0.50246305418719217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1.6265678848613629E-2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0.59264687919872971</c:v>
                </c:pt>
                <c:pt idx="1">
                  <c:v>0.4935382110511855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98272"/>
        <c:axId val="1769998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0.63749999999999996</c:v>
                </c:pt>
                <c:pt idx="1">
                  <c:v>0.59264687919872971</c:v>
                </c:pt>
                <c:pt idx="2">
                  <c:v>0.50246305418719217</c:v>
                </c:pt>
                <c:pt idx="3">
                  <c:v>0.4935382110511855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0.69875591300099116</c:v>
                </c:pt>
                <c:pt idx="1">
                  <c:v>0.6120947613569736</c:v>
                </c:pt>
                <c:pt idx="2">
                  <c:v>0.57182909886522237</c:v>
                </c:pt>
                <c:pt idx="3">
                  <c:v>0.50980388989979919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011328"/>
        <c:axId val="177009792"/>
      </c:barChart>
      <c:catAx>
        <c:axId val="1769982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999808"/>
        <c:crosses val="autoZero"/>
        <c:auto val="1"/>
        <c:lblAlgn val="ctr"/>
        <c:lblOffset val="100"/>
        <c:noMultiLvlLbl val="0"/>
      </c:catAx>
      <c:valAx>
        <c:axId val="1769998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998272"/>
        <c:crosses val="autoZero"/>
        <c:crossBetween val="between"/>
        <c:majorUnit val="0.2"/>
      </c:valAx>
      <c:valAx>
        <c:axId val="1770097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011328"/>
        <c:crosses val="max"/>
        <c:crossBetween val="between"/>
      </c:valAx>
      <c:catAx>
        <c:axId val="1770113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0097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4.2141787252071433E-2</c:v>
                  </c:pt>
                  <c:pt idx="1">
                    <c:v>7.113993658348064E-2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4.2141787252071433E-2</c:v>
                  </c:pt>
                  <c:pt idx="1">
                    <c:v>7.1139936583480598E-2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0.125</c:v>
                </c:pt>
                <c:pt idx="1">
                  <c:v>0.1553398058252427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0.17330555215099891</c:v>
                </c:pt>
                <c:pt idx="1">
                  <c:v>0.15137883825542733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62304"/>
        <c:axId val="1777638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0.125</c:v>
                </c:pt>
                <c:pt idx="1">
                  <c:v>0.17330555215099891</c:v>
                </c:pt>
                <c:pt idx="2">
                  <c:v>0.1553398058252427</c:v>
                </c:pt>
                <c:pt idx="3">
                  <c:v>0.15137883825542733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0.16714178725207143</c:v>
                </c:pt>
                <c:pt idx="1">
                  <c:v>0.18979619373769777</c:v>
                </c:pt>
                <c:pt idx="2">
                  <c:v>0.22647974240872334</c:v>
                </c:pt>
                <c:pt idx="3">
                  <c:v>0.1671307623775487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75360"/>
        <c:axId val="177765376"/>
      </c:barChart>
      <c:catAx>
        <c:axId val="1777623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63840"/>
        <c:crosses val="autoZero"/>
        <c:auto val="1"/>
        <c:lblAlgn val="ctr"/>
        <c:lblOffset val="100"/>
        <c:noMultiLvlLbl val="0"/>
      </c:catAx>
      <c:valAx>
        <c:axId val="1777638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62304"/>
        <c:crosses val="autoZero"/>
        <c:crossBetween val="between"/>
        <c:majorUnit val="0.2"/>
      </c:valAx>
      <c:valAx>
        <c:axId val="1777653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75360"/>
        <c:crosses val="max"/>
        <c:crossBetween val="between"/>
      </c:valAx>
      <c:catAx>
        <c:axId val="1777753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653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6.0402294491340491E-2</c:v>
                  </c:pt>
                  <c:pt idx="1">
                    <c:v>6.4431639093822768E-2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6.0402294491340491E-2</c:v>
                  </c:pt>
                  <c:pt idx="1">
                    <c:v>6.4431639093822851E-2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0.31601731601731603</c:v>
                </c:pt>
                <c:pt idx="1">
                  <c:v>0.31188118811881188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0.30438154323381156</c:v>
                </c:pt>
                <c:pt idx="1">
                  <c:v>0.30650093716089571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19168"/>
        <c:axId val="1777207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0.31601731601731603</c:v>
                </c:pt>
                <c:pt idx="1">
                  <c:v>0.30438154323381156</c:v>
                </c:pt>
                <c:pt idx="2">
                  <c:v>0.31188118811881188</c:v>
                </c:pt>
                <c:pt idx="3">
                  <c:v>0.30650093716089571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0.37641961050865652</c:v>
                </c:pt>
                <c:pt idx="1">
                  <c:v>0.32225692909849313</c:v>
                </c:pt>
                <c:pt idx="2">
                  <c:v>0.37631282721263465</c:v>
                </c:pt>
                <c:pt idx="3">
                  <c:v>0.32135653399605524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24032"/>
        <c:axId val="177722496"/>
      </c:barChart>
      <c:catAx>
        <c:axId val="1777191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20704"/>
        <c:crosses val="autoZero"/>
        <c:auto val="1"/>
        <c:lblAlgn val="ctr"/>
        <c:lblOffset val="100"/>
        <c:noMultiLvlLbl val="0"/>
      </c:catAx>
      <c:valAx>
        <c:axId val="1777207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19168"/>
        <c:crosses val="autoZero"/>
        <c:crossBetween val="between"/>
        <c:majorUnit val="0.2"/>
      </c:valAx>
      <c:valAx>
        <c:axId val="1777224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24032"/>
        <c:crosses val="max"/>
        <c:crossBetween val="between"/>
      </c:valAx>
      <c:catAx>
        <c:axId val="1777240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224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3.0844629940108614E-2</c:v>
                  </c:pt>
                  <c:pt idx="1">
                    <c:v>4.558964012783151E-2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3.0844629940108614E-2</c:v>
                  </c:pt>
                  <c:pt idx="1">
                    <c:v>4.558964012783151E-2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0.9375</c:v>
                </c:pt>
                <c:pt idx="1">
                  <c:v>0.87684729064039413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0.88476202189152631</c:v>
                </c:pt>
                <c:pt idx="1">
                  <c:v>0.83847980997624705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89984"/>
        <c:axId val="1780915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0.9375</c:v>
                </c:pt>
                <c:pt idx="1">
                  <c:v>0.88476202189152631</c:v>
                </c:pt>
                <c:pt idx="2">
                  <c:v>0.87684729064039413</c:v>
                </c:pt>
                <c:pt idx="3">
                  <c:v>0.83847980997624705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0.96834462994010861</c:v>
                </c:pt>
                <c:pt idx="1">
                  <c:v>0.89715887839712782</c:v>
                </c:pt>
                <c:pt idx="2">
                  <c:v>0.92243693076822564</c:v>
                </c:pt>
                <c:pt idx="3">
                  <c:v>0.8555149805207799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98944"/>
        <c:axId val="178093056"/>
      </c:barChart>
      <c:catAx>
        <c:axId val="1780899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91520"/>
        <c:crosses val="autoZero"/>
        <c:auto val="1"/>
        <c:lblAlgn val="ctr"/>
        <c:lblOffset val="100"/>
        <c:noMultiLvlLbl val="0"/>
      </c:catAx>
      <c:valAx>
        <c:axId val="1780915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89984"/>
        <c:crosses val="autoZero"/>
        <c:crossBetween val="between"/>
        <c:majorUnit val="0.2"/>
      </c:valAx>
      <c:valAx>
        <c:axId val="1780930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098944"/>
        <c:crosses val="max"/>
        <c:crossBetween val="between"/>
      </c:valAx>
      <c:catAx>
        <c:axId val="1780989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930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2.208121085187088E-2</c:v>
                  </c:pt>
                  <c:pt idx="1">
                    <c:v>2.6992832372362267E-2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2.2081210851870883E-2</c:v>
                  </c:pt>
                  <c:pt idx="1">
                    <c:v>2.699283237236226E-2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3.0042918454935622E-2</c:v>
                </c:pt>
                <c:pt idx="1">
                  <c:v>3.9408866995073892E-2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3.9720145762707042E-3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3.9720145762707076E-3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2.9400436513031199E-2</c:v>
                </c:pt>
                <c:pt idx="1">
                  <c:v>4.1803615447822517E-2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637248"/>
        <c:axId val="1776387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3.0042918454935622E-2</c:v>
                </c:pt>
                <c:pt idx="1">
                  <c:v>2.9400436513031199E-2</c:v>
                </c:pt>
                <c:pt idx="2">
                  <c:v>3.9408866995073892E-2</c:v>
                </c:pt>
                <c:pt idx="3">
                  <c:v>4.1803615447822517E-2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5.2124129306806502E-2</c:v>
                </c:pt>
                <c:pt idx="1">
                  <c:v>3.3372451089301904E-2</c:v>
                </c:pt>
                <c:pt idx="2">
                  <c:v>6.6401699367436159E-2</c:v>
                </c:pt>
                <c:pt idx="3">
                  <c:v>4.7276150767115693E-2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658496"/>
        <c:axId val="177656960"/>
      </c:barChart>
      <c:catAx>
        <c:axId val="1776372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638784"/>
        <c:crosses val="autoZero"/>
        <c:auto val="1"/>
        <c:lblAlgn val="ctr"/>
        <c:lblOffset val="100"/>
        <c:noMultiLvlLbl val="0"/>
      </c:catAx>
      <c:valAx>
        <c:axId val="1776387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637248"/>
        <c:crosses val="autoZero"/>
        <c:crossBetween val="between"/>
        <c:majorUnit val="0.2"/>
      </c:valAx>
      <c:valAx>
        <c:axId val="1776569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658496"/>
        <c:crosses val="max"/>
        <c:crossBetween val="between"/>
      </c:valAx>
      <c:catAx>
        <c:axId val="1776584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6569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5.2565482141661901E-2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5.2565482141661901E-2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0.92233009708737868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0.91134263809711025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20352"/>
        <c:axId val="1780218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0.92233009708737868</c:v>
                </c:pt>
                <c:pt idx="3">
                  <c:v>0.91134263809711025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0.97489557922904058</c:v>
                </c:pt>
                <c:pt idx="3">
                  <c:v>0.92457717709161868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33408"/>
        <c:axId val="178023424"/>
      </c:barChart>
      <c:catAx>
        <c:axId val="1780203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21888"/>
        <c:crosses val="autoZero"/>
        <c:auto val="1"/>
        <c:lblAlgn val="ctr"/>
        <c:lblOffset val="100"/>
        <c:noMultiLvlLbl val="0"/>
      </c:catAx>
      <c:valAx>
        <c:axId val="1780218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20352"/>
        <c:crosses val="autoZero"/>
        <c:crossBetween val="between"/>
        <c:majorUnit val="0.2"/>
      </c:valAx>
      <c:valAx>
        <c:axId val="1780234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033408"/>
        <c:crosses val="max"/>
        <c:crossBetween val="between"/>
      </c:valAx>
      <c:catAx>
        <c:axId val="1780334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234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5.5677086436596079E-2</c:v>
                  </c:pt>
                  <c:pt idx="1">
                    <c:v>6.4956597890494405E-2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5.5677086436596079E-2</c:v>
                  </c:pt>
                  <c:pt idx="1">
                    <c:v>6.495659789049435E-2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0.24242424242424243</c:v>
                </c:pt>
                <c:pt idx="1">
                  <c:v>0.31840796019900497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0.25566930154205003</c:v>
                </c:pt>
                <c:pt idx="1">
                  <c:v>0.29770687936191426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227072"/>
        <c:axId val="1782286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0.24242424242424243</c:v>
                </c:pt>
                <c:pt idx="1">
                  <c:v>0.25566930154205003</c:v>
                </c:pt>
                <c:pt idx="2">
                  <c:v>0.31840796019900497</c:v>
                </c:pt>
                <c:pt idx="3">
                  <c:v>0.29770687936191426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0.29810132886083851</c:v>
                </c:pt>
                <c:pt idx="1">
                  <c:v>0.27391941816379756</c:v>
                </c:pt>
                <c:pt idx="2">
                  <c:v>0.38336455808949937</c:v>
                </c:pt>
                <c:pt idx="3">
                  <c:v>0.31234332354000877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248320"/>
        <c:axId val="178246784"/>
      </c:barChart>
      <c:catAx>
        <c:axId val="1782270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228608"/>
        <c:crosses val="autoZero"/>
        <c:auto val="1"/>
        <c:lblAlgn val="ctr"/>
        <c:lblOffset val="100"/>
        <c:noMultiLvlLbl val="0"/>
      </c:catAx>
      <c:valAx>
        <c:axId val="1782286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227072"/>
        <c:crosses val="autoZero"/>
        <c:crossBetween val="between"/>
        <c:majorUnit val="0.2"/>
      </c:valAx>
      <c:valAx>
        <c:axId val="1782467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248320"/>
        <c:crosses val="max"/>
        <c:crossBetween val="between"/>
      </c:valAx>
      <c:catAx>
        <c:axId val="1782483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2467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3.0023741556508297E-2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3.0023741556508297E-2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4.9261083743842367E-2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5.8606178795032333E-2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64416"/>
        <c:axId val="1783659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4.9261083743842367E-2</c:v>
                </c:pt>
                <c:pt idx="3">
                  <c:v>5.8606178795032333E-2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7.9284825300350664E-2</c:v>
                </c:pt>
                <c:pt idx="3">
                  <c:v>6.4256509149090951E-2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77472"/>
        <c:axId val="178367488"/>
      </c:barChart>
      <c:catAx>
        <c:axId val="1783644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365952"/>
        <c:crosses val="autoZero"/>
        <c:auto val="1"/>
        <c:lblAlgn val="ctr"/>
        <c:lblOffset val="100"/>
        <c:noMultiLvlLbl val="0"/>
      </c:catAx>
      <c:valAx>
        <c:axId val="1783659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364416"/>
        <c:crosses val="autoZero"/>
        <c:crossBetween val="between"/>
        <c:majorUnit val="0.2"/>
      </c:valAx>
      <c:valAx>
        <c:axId val="1783674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377472"/>
        <c:crosses val="max"/>
        <c:crossBetween val="between"/>
      </c:valAx>
      <c:catAx>
        <c:axId val="1783774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3674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6.1153369698534576E-2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6.1153369698534576E-2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0.35294117647058826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1.3332313333150103E-2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1.3332313333150214E-2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0.37441831216199228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505600"/>
        <c:axId val="1785071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0.35294117647058826</c:v>
                </c:pt>
                <c:pt idx="1">
                  <c:v>0.37441831216199228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0.41409454616912283</c:v>
                </c:pt>
                <c:pt idx="1">
                  <c:v>0.38775062549514239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106112"/>
        <c:axId val="176104576"/>
      </c:barChart>
      <c:catAx>
        <c:axId val="1785056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507136"/>
        <c:crosses val="autoZero"/>
        <c:auto val="1"/>
        <c:lblAlgn val="ctr"/>
        <c:lblOffset val="100"/>
        <c:noMultiLvlLbl val="0"/>
      </c:catAx>
      <c:valAx>
        <c:axId val="1785071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505600"/>
        <c:crosses val="autoZero"/>
        <c:crossBetween val="between"/>
        <c:majorUnit val="0.2"/>
      </c:valAx>
      <c:valAx>
        <c:axId val="1761045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106112"/>
        <c:crosses val="max"/>
        <c:crossBetween val="between"/>
      </c:valAx>
      <c:catAx>
        <c:axId val="1761061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1045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6.3569329100704897E-2</c:v>
                  </c:pt>
                  <c:pt idx="1">
                    <c:v>9.9610112678149232E-2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6.3569329100704952E-2</c:v>
                  </c:pt>
                  <c:pt idx="1">
                    <c:v>9.9610112678149176E-2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0.43459915611814348</c:v>
                </c:pt>
                <c:pt idx="1">
                  <c:v>0.44444444444444442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4.099562526165057E-2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4.0995625261650626E-2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0.39671969416697495</c:v>
                </c:pt>
                <c:pt idx="1">
                  <c:v>0.40640947132067767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130368"/>
        <c:axId val="1791319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0.43459915611814348</c:v>
                </c:pt>
                <c:pt idx="1">
                  <c:v>0.39671969416697495</c:v>
                </c:pt>
                <c:pt idx="2">
                  <c:v>0.44444444444444442</c:v>
                </c:pt>
                <c:pt idx="3">
                  <c:v>0.40640947132067767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0.49816848521884838</c:v>
                </c:pt>
                <c:pt idx="1">
                  <c:v>0.43771531942862552</c:v>
                </c:pt>
                <c:pt idx="2">
                  <c:v>0.54405455712259365</c:v>
                </c:pt>
                <c:pt idx="3">
                  <c:v>0.44424713342803313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155712"/>
        <c:axId val="179133440"/>
      </c:barChart>
      <c:catAx>
        <c:axId val="1791303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131904"/>
        <c:crosses val="autoZero"/>
        <c:auto val="1"/>
        <c:lblAlgn val="ctr"/>
        <c:lblOffset val="100"/>
        <c:noMultiLvlLbl val="0"/>
      </c:catAx>
      <c:valAx>
        <c:axId val="1791319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130368"/>
        <c:crosses val="autoZero"/>
        <c:crossBetween val="between"/>
        <c:majorUnit val="0.2"/>
      </c:valAx>
      <c:valAx>
        <c:axId val="1791334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155712"/>
        <c:crosses val="max"/>
        <c:crossBetween val="between"/>
      </c:valAx>
      <c:catAx>
        <c:axId val="1791557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1334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4.4390872661040137E-2</c:v>
                  </c:pt>
                  <c:pt idx="1">
                    <c:v>6.0558666575437292E-2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4.4390872661040026E-2</c:v>
                  </c:pt>
                  <c:pt idx="1">
                    <c:v>6.0558666575437403E-2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0.86784140969162993</c:v>
                </c:pt>
                <c:pt idx="1">
                  <c:v>0.74384236453201968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0.88480231183501901</c:v>
                </c:pt>
                <c:pt idx="1">
                  <c:v>0.7481421154433473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702976"/>
        <c:axId val="1747045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0.86784140969162993</c:v>
                </c:pt>
                <c:pt idx="1">
                  <c:v>0.88480231183501901</c:v>
                </c:pt>
                <c:pt idx="2">
                  <c:v>0.74384236453201968</c:v>
                </c:pt>
                <c:pt idx="3">
                  <c:v>0.7481421154433473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0.91223228235267007</c:v>
                </c:pt>
                <c:pt idx="1">
                  <c:v>0.89721874859342576</c:v>
                </c:pt>
                <c:pt idx="2">
                  <c:v>0.80440103110745698</c:v>
                </c:pt>
                <c:pt idx="3">
                  <c:v>0.76611862390093788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716032"/>
        <c:axId val="174706048"/>
      </c:barChart>
      <c:catAx>
        <c:axId val="1747029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704512"/>
        <c:crosses val="autoZero"/>
        <c:auto val="1"/>
        <c:lblAlgn val="ctr"/>
        <c:lblOffset val="100"/>
        <c:noMultiLvlLbl val="0"/>
      </c:catAx>
      <c:valAx>
        <c:axId val="1747045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702976"/>
        <c:crosses val="autoZero"/>
        <c:crossBetween val="between"/>
        <c:majorUnit val="0.2"/>
      </c:valAx>
      <c:valAx>
        <c:axId val="1747060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716032"/>
        <c:crosses val="max"/>
        <c:crossBetween val="between"/>
      </c:valAx>
      <c:catAx>
        <c:axId val="1747160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7060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5.8530849972991628E-2</c:v>
                  </c:pt>
                  <c:pt idx="1">
                    <c:v>9.2875910454938815E-2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5.8530849972991406E-2</c:v>
                  </c:pt>
                  <c:pt idx="1">
                    <c:v>9.2875910454938815E-2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0.75117370892018764</c:v>
                </c:pt>
                <c:pt idx="1">
                  <c:v>0.69387755102040816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0.79789814066289411</c:v>
                </c:pt>
                <c:pt idx="1">
                  <c:v>0.68289234498081197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27488"/>
        <c:axId val="1789290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0.75117370892018764</c:v>
                </c:pt>
                <c:pt idx="1">
                  <c:v>0.79789814066289411</c:v>
                </c:pt>
                <c:pt idx="2">
                  <c:v>0.69387755102040816</c:v>
                </c:pt>
                <c:pt idx="3">
                  <c:v>0.68289234498081197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0.80970455889317927</c:v>
                </c:pt>
                <c:pt idx="1">
                  <c:v>0.81773351832440189</c:v>
                </c:pt>
                <c:pt idx="2">
                  <c:v>0.78675346147534697</c:v>
                </c:pt>
                <c:pt idx="3">
                  <c:v>0.70334940234929788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36448"/>
        <c:axId val="178934912"/>
      </c:barChart>
      <c:catAx>
        <c:axId val="1789274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929024"/>
        <c:crosses val="autoZero"/>
        <c:auto val="1"/>
        <c:lblAlgn val="ctr"/>
        <c:lblOffset val="100"/>
        <c:noMultiLvlLbl val="0"/>
      </c:catAx>
      <c:valAx>
        <c:axId val="1789290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927488"/>
        <c:crosses val="autoZero"/>
        <c:crossBetween val="between"/>
        <c:majorUnit val="0.2"/>
      </c:valAx>
      <c:valAx>
        <c:axId val="1789349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936448"/>
        <c:crosses val="max"/>
        <c:crossBetween val="between"/>
      </c:valAx>
      <c:catAx>
        <c:axId val="1789364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9349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5.0783304191009848E-2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5.0783304191009876E-2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0.15841584158415842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0.17152036480464297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70336"/>
        <c:axId val="179471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0.15841584158415842</c:v>
                </c:pt>
                <c:pt idx="3">
                  <c:v>0.17152036480464297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0.20919914577516827</c:v>
                </c:pt>
                <c:pt idx="3">
                  <c:v>0.18435905618629153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87488"/>
        <c:axId val="179473408"/>
      </c:barChart>
      <c:catAx>
        <c:axId val="179470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71872"/>
        <c:crosses val="autoZero"/>
        <c:auto val="1"/>
        <c:lblAlgn val="ctr"/>
        <c:lblOffset val="100"/>
        <c:noMultiLvlLbl val="0"/>
      </c:catAx>
      <c:valAx>
        <c:axId val="179471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70336"/>
        <c:crosses val="autoZero"/>
        <c:crossBetween val="between"/>
        <c:majorUnit val="0.2"/>
      </c:valAx>
      <c:valAx>
        <c:axId val="179473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87488"/>
        <c:crosses val="max"/>
        <c:crossBetween val="between"/>
      </c:valAx>
      <c:catAx>
        <c:axId val="1794874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73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3.5118885496308344E-2</c:v>
                  </c:pt>
                  <c:pt idx="1">
                    <c:v>5.4633803716933479E-2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3.5118885496308351E-2</c:v>
                  </c:pt>
                  <c:pt idx="1">
                    <c:v>5.4633803716933479E-2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7.1428571428571425E-2</c:v>
                </c:pt>
                <c:pt idx="1">
                  <c:v>8.0808080808080815E-2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6.7260940032414909E-2</c:v>
                </c:pt>
                <c:pt idx="1">
                  <c:v>8.971509395837543E-2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242880"/>
        <c:axId val="1792444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7.1428571428571425E-2</c:v>
                </c:pt>
                <c:pt idx="1">
                  <c:v>6.7260940032414909E-2</c:v>
                </c:pt>
                <c:pt idx="2">
                  <c:v>8.0808080808080815E-2</c:v>
                </c:pt>
                <c:pt idx="3">
                  <c:v>8.971509395837543E-2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0.10654745692487977</c:v>
                </c:pt>
                <c:pt idx="1">
                  <c:v>7.7631988956364764E-2</c:v>
                </c:pt>
                <c:pt idx="2">
                  <c:v>0.13544188452501429</c:v>
                </c:pt>
                <c:pt idx="3">
                  <c:v>9.9692150288921921E-2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255936"/>
        <c:axId val="179254400"/>
      </c:barChart>
      <c:catAx>
        <c:axId val="1792428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244416"/>
        <c:crosses val="autoZero"/>
        <c:auto val="1"/>
        <c:lblAlgn val="ctr"/>
        <c:lblOffset val="100"/>
        <c:noMultiLvlLbl val="0"/>
      </c:catAx>
      <c:valAx>
        <c:axId val="1792444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242880"/>
        <c:crosses val="autoZero"/>
        <c:crossBetween val="between"/>
        <c:majorUnit val="0.2"/>
      </c:valAx>
      <c:valAx>
        <c:axId val="1792544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255936"/>
        <c:crosses val="max"/>
        <c:crossBetween val="between"/>
      </c:valAx>
      <c:catAx>
        <c:axId val="1792559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2544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9.9610112678149232E-2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9.9610112678149232E-2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0.55555555555555558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2.6003125174255848E-2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2.6003125174255792E-2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0.50743532287634951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675712"/>
        <c:axId val="1786772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0.55555555555555558</c:v>
                </c:pt>
                <c:pt idx="3">
                  <c:v>0.50743532287634951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0.65516566823370481</c:v>
                </c:pt>
                <c:pt idx="3">
                  <c:v>0.53343844805060536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684672"/>
        <c:axId val="178678784"/>
      </c:barChart>
      <c:catAx>
        <c:axId val="178675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677248"/>
        <c:crosses val="autoZero"/>
        <c:auto val="1"/>
        <c:lblAlgn val="ctr"/>
        <c:lblOffset val="100"/>
        <c:noMultiLvlLbl val="0"/>
      </c:catAx>
      <c:valAx>
        <c:axId val="1786772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675712"/>
        <c:crosses val="autoZero"/>
        <c:crossBetween val="between"/>
        <c:majorUnit val="0.2"/>
      </c:valAx>
      <c:valAx>
        <c:axId val="1786787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684672"/>
        <c:crosses val="max"/>
        <c:crossBetween val="between"/>
      </c:valAx>
      <c:catAx>
        <c:axId val="1786846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6787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5.363002935960598E-2</c:v>
                  </c:pt>
                  <c:pt idx="1">
                    <c:v>8.3339799516362556E-2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5.3630029359605952E-2</c:v>
                  </c:pt>
                  <c:pt idx="1">
                    <c:v>8.3339799516362556E-2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0.22457627118644069</c:v>
                </c:pt>
                <c:pt idx="1">
                  <c:v>0.22222222222222221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0.27035425730267248</c:v>
                </c:pt>
                <c:pt idx="1">
                  <c:v>0.27823970796998582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390336"/>
        <c:axId val="179391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0.22457627118644069</c:v>
                </c:pt>
                <c:pt idx="1">
                  <c:v>0.27035425730267248</c:v>
                </c:pt>
                <c:pt idx="2">
                  <c:v>0.22222222222222221</c:v>
                </c:pt>
                <c:pt idx="3">
                  <c:v>0.27823970796998582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0.27820630054604667</c:v>
                </c:pt>
                <c:pt idx="1">
                  <c:v>0.28250037687336277</c:v>
                </c:pt>
                <c:pt idx="2">
                  <c:v>0.30556202173858477</c:v>
                </c:pt>
                <c:pt idx="3">
                  <c:v>0.29876515376372575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07488"/>
        <c:axId val="179405952"/>
      </c:barChart>
      <c:catAx>
        <c:axId val="179390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391872"/>
        <c:crosses val="autoZero"/>
        <c:auto val="1"/>
        <c:lblAlgn val="ctr"/>
        <c:lblOffset val="100"/>
        <c:noMultiLvlLbl val="0"/>
      </c:catAx>
      <c:valAx>
        <c:axId val="179391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390336"/>
        <c:crosses val="autoZero"/>
        <c:crossBetween val="between"/>
        <c:majorUnit val="0.2"/>
      </c:valAx>
      <c:valAx>
        <c:axId val="1794059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07488"/>
        <c:crosses val="max"/>
        <c:crossBetween val="between"/>
      </c:valAx>
      <c:catAx>
        <c:axId val="1794074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059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5.295737037635094E-2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5.295737037635094E-2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7.2916666666666671E-2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1.1741822302601915E-2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1.1741822302601887E-2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0.10215053763440859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548160"/>
        <c:axId val="1795496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7.2916666666666671E-2</c:v>
                </c:pt>
                <c:pt idx="3">
                  <c:v>0.10215053763440859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0.12587403704301761</c:v>
                </c:pt>
                <c:pt idx="3">
                  <c:v>0.11389235993701051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553024"/>
        <c:axId val="179551232"/>
      </c:barChart>
      <c:catAx>
        <c:axId val="1795481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549696"/>
        <c:crosses val="autoZero"/>
        <c:auto val="1"/>
        <c:lblAlgn val="ctr"/>
        <c:lblOffset val="100"/>
        <c:noMultiLvlLbl val="0"/>
      </c:catAx>
      <c:valAx>
        <c:axId val="1795496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548160"/>
        <c:crosses val="autoZero"/>
        <c:crossBetween val="between"/>
        <c:majorUnit val="0.2"/>
      </c:valAx>
      <c:valAx>
        <c:axId val="1795512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553024"/>
        <c:crosses val="max"/>
        <c:crossBetween val="between"/>
      </c:valAx>
      <c:catAx>
        <c:axId val="1795530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5512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3.1785326439744549E-2</c:v>
                  </c:pt>
                  <c:pt idx="1">
                    <c:v>6.480425427156572E-2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3.1785326439744549E-2</c:v>
                  </c:pt>
                  <c:pt idx="1">
                    <c:v>6.4804254271565734E-2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6.6666666666666666E-2</c:v>
                </c:pt>
                <c:pt idx="1">
                  <c:v>0.12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7.2462751313937812E-3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7.2462751313937951E-3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8.4921798631476045E-2</c:v>
                </c:pt>
                <c:pt idx="1">
                  <c:v>9.3969434118133008E-2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01632"/>
        <c:axId val="17970316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6.6666666666666666E-2</c:v>
                </c:pt>
                <c:pt idx="1">
                  <c:v>8.4921798631476045E-2</c:v>
                </c:pt>
                <c:pt idx="2">
                  <c:v>0.12</c:v>
                </c:pt>
                <c:pt idx="3">
                  <c:v>9.3969434118133008E-2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9.8451993106411215E-2</c:v>
                </c:pt>
                <c:pt idx="1">
                  <c:v>9.2168073762869826E-2</c:v>
                </c:pt>
                <c:pt idx="2">
                  <c:v>0.18480425427156572</c:v>
                </c:pt>
                <c:pt idx="3">
                  <c:v>0.10368307668467985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18784"/>
        <c:axId val="179717248"/>
      </c:barChart>
      <c:catAx>
        <c:axId val="17970163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703168"/>
        <c:crosses val="autoZero"/>
        <c:auto val="1"/>
        <c:lblAlgn val="ctr"/>
        <c:lblOffset val="100"/>
        <c:noMultiLvlLbl val="0"/>
      </c:catAx>
      <c:valAx>
        <c:axId val="17970316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701632"/>
        <c:crosses val="autoZero"/>
        <c:crossBetween val="between"/>
        <c:majorUnit val="0.2"/>
      </c:valAx>
      <c:valAx>
        <c:axId val="1797172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718784"/>
        <c:crosses val="max"/>
        <c:crossBetween val="between"/>
      </c:valAx>
      <c:catAx>
        <c:axId val="17971878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7172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2.6127954395452013E-2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2.6127954395451999E-2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0.1484375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02528"/>
        <c:axId val="1805040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0.1484375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0.17456545439545201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23776"/>
        <c:axId val="180505600"/>
      </c:barChart>
      <c:catAx>
        <c:axId val="1805025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04064"/>
        <c:crosses val="autoZero"/>
        <c:auto val="1"/>
        <c:lblAlgn val="ctr"/>
        <c:lblOffset val="100"/>
        <c:noMultiLvlLbl val="0"/>
      </c:catAx>
      <c:valAx>
        <c:axId val="1805040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02528"/>
        <c:crosses val="autoZero"/>
        <c:crossBetween val="between"/>
        <c:majorUnit val="0.2"/>
      </c:valAx>
      <c:valAx>
        <c:axId val="1805056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23776"/>
        <c:crosses val="max"/>
        <c:crossBetween val="between"/>
      </c:valAx>
      <c:catAx>
        <c:axId val="1805237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056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7.6305346807499896E-2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7.6305346807499785E-2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0.82653061224489799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2.0674245592333662E-2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2.0674245592333551E-2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0.77021982579842385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65184"/>
        <c:axId val="1803667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0.82653061224489799</c:v>
                </c:pt>
                <c:pt idx="3">
                  <c:v>0.77021982579842385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0.90283595905239789</c:v>
                </c:pt>
                <c:pt idx="3">
                  <c:v>0.79089407139075751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90528"/>
        <c:axId val="180388992"/>
      </c:barChart>
      <c:catAx>
        <c:axId val="1803651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366720"/>
        <c:crosses val="autoZero"/>
        <c:auto val="1"/>
        <c:lblAlgn val="ctr"/>
        <c:lblOffset val="100"/>
        <c:noMultiLvlLbl val="0"/>
      </c:catAx>
      <c:valAx>
        <c:axId val="1803667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365184"/>
        <c:crosses val="autoZero"/>
        <c:crossBetween val="between"/>
        <c:majorUnit val="0.2"/>
      </c:valAx>
      <c:valAx>
        <c:axId val="1803889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390528"/>
        <c:crosses val="max"/>
        <c:crossBetween val="between"/>
      </c:valAx>
      <c:catAx>
        <c:axId val="1803905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3889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6.3553767689867813E-2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6.3553767689867757E-2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0.29702970297029702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0.25933713827976368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969472"/>
        <c:axId val="1809710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0.29702970297029702</c:v>
                </c:pt>
                <c:pt idx="3">
                  <c:v>0.25933713827976368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0.36058347066016483</c:v>
                </c:pt>
                <c:pt idx="3">
                  <c:v>0.27531972312352415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986624"/>
        <c:axId val="180972544"/>
      </c:barChart>
      <c:catAx>
        <c:axId val="1809694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971008"/>
        <c:crosses val="autoZero"/>
        <c:auto val="1"/>
        <c:lblAlgn val="ctr"/>
        <c:lblOffset val="100"/>
        <c:noMultiLvlLbl val="0"/>
      </c:catAx>
      <c:valAx>
        <c:axId val="1809710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969472"/>
        <c:crosses val="autoZero"/>
        <c:crossBetween val="between"/>
        <c:majorUnit val="0.2"/>
      </c:valAx>
      <c:valAx>
        <c:axId val="1809725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986624"/>
        <c:crosses val="max"/>
        <c:crossBetween val="between"/>
      </c:valAx>
      <c:catAx>
        <c:axId val="1809866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9725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5.3826722164423191E-2</c:v>
                  </c:pt>
                  <c:pt idx="1">
                    <c:v>6.5236854709294356E-2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5.3826722164423191E-2</c:v>
                  </c:pt>
                  <c:pt idx="1">
                    <c:v>6.5236854709294356E-2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0.22553191489361701</c:v>
                </c:pt>
                <c:pt idx="1">
                  <c:v>0.33004926108374383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0.22985842985842986</c:v>
                </c:pt>
                <c:pt idx="1">
                  <c:v>0.35401758331629524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357312"/>
        <c:axId val="1733795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0.22553191489361701</c:v>
                </c:pt>
                <c:pt idx="1">
                  <c:v>0.22985842985842986</c:v>
                </c:pt>
                <c:pt idx="2">
                  <c:v>0.33004926108374383</c:v>
                </c:pt>
                <c:pt idx="3">
                  <c:v>0.35401758331629524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0.2793586370580402</c:v>
                </c:pt>
                <c:pt idx="1">
                  <c:v>0.24474821078454759</c:v>
                </c:pt>
                <c:pt idx="2">
                  <c:v>0.39528611579303818</c:v>
                </c:pt>
                <c:pt idx="3">
                  <c:v>0.37164796932447502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382656"/>
        <c:axId val="173381120"/>
      </c:barChart>
      <c:catAx>
        <c:axId val="1733573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379584"/>
        <c:crosses val="autoZero"/>
        <c:auto val="1"/>
        <c:lblAlgn val="ctr"/>
        <c:lblOffset val="100"/>
        <c:noMultiLvlLbl val="0"/>
      </c:catAx>
      <c:valAx>
        <c:axId val="1733795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357312"/>
        <c:crosses val="autoZero"/>
        <c:crossBetween val="between"/>
        <c:majorUnit val="0.2"/>
      </c:valAx>
      <c:valAx>
        <c:axId val="1733811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382656"/>
        <c:crosses val="max"/>
        <c:crossBetween val="between"/>
      </c:valAx>
      <c:catAx>
        <c:axId val="1733826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3811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5.5697486147770064E-2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5.5697486147770064E-2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0.2019704433497537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0.16926167754897037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684672"/>
        <c:axId val="1806862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0.2019704433497537</c:v>
                </c:pt>
                <c:pt idx="3">
                  <c:v>0.16926167754897037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0.25766792949752376</c:v>
                </c:pt>
                <c:pt idx="3">
                  <c:v>0.1795993807749667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701824"/>
        <c:axId val="180700288"/>
      </c:barChart>
      <c:catAx>
        <c:axId val="1806846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686208"/>
        <c:crosses val="autoZero"/>
        <c:auto val="1"/>
        <c:lblAlgn val="ctr"/>
        <c:lblOffset val="100"/>
        <c:noMultiLvlLbl val="0"/>
      </c:catAx>
      <c:valAx>
        <c:axId val="1806862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684672"/>
        <c:crosses val="autoZero"/>
        <c:crossBetween val="between"/>
        <c:majorUnit val="0.2"/>
      </c:valAx>
      <c:valAx>
        <c:axId val="1807002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701824"/>
        <c:crosses val="max"/>
        <c:crossBetween val="between"/>
      </c:valAx>
      <c:catAx>
        <c:axId val="1807018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7002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4.8102270558452509E-2</c:v>
                  </c:pt>
                  <c:pt idx="1">
                    <c:v>9.7636049690212112E-2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4.8102270558452842E-2</c:v>
                  </c:pt>
                  <c:pt idx="1">
                    <c:v>9.7636049690212057E-2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0.83333333333333348</c:v>
                </c:pt>
                <c:pt idx="1">
                  <c:v>0.55339805825242716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0.7900729179992324</c:v>
                </c:pt>
                <c:pt idx="1">
                  <c:v>0.55577337776906488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305344"/>
        <c:axId val="1813068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0.83333333333333348</c:v>
                </c:pt>
                <c:pt idx="1">
                  <c:v>0.7900729179992324</c:v>
                </c:pt>
                <c:pt idx="2">
                  <c:v>0.55339805825242716</c:v>
                </c:pt>
                <c:pt idx="3">
                  <c:v>0.55577337776906488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0.88143560389178599</c:v>
                </c:pt>
                <c:pt idx="1">
                  <c:v>0.80553603591643597</c:v>
                </c:pt>
                <c:pt idx="2">
                  <c:v>0.65103410794263927</c:v>
                </c:pt>
                <c:pt idx="3">
                  <c:v>0.57712861650946545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314304"/>
        <c:axId val="181308416"/>
      </c:barChart>
      <c:catAx>
        <c:axId val="1813053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306880"/>
        <c:crosses val="autoZero"/>
        <c:auto val="1"/>
        <c:lblAlgn val="ctr"/>
        <c:lblOffset val="100"/>
        <c:noMultiLvlLbl val="0"/>
      </c:catAx>
      <c:valAx>
        <c:axId val="1813068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305344"/>
        <c:crosses val="autoZero"/>
        <c:crossBetween val="between"/>
        <c:majorUnit val="0.2"/>
      </c:valAx>
      <c:valAx>
        <c:axId val="1813084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314304"/>
        <c:crosses val="max"/>
        <c:crossBetween val="between"/>
      </c:valAx>
      <c:catAx>
        <c:axId val="1813143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3084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4.8589992069099863E-2</c:v>
                  </c:pt>
                  <c:pt idx="1">
                    <c:v>9.8390279856346519E-2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4.8589992069099863E-2</c:v>
                  </c:pt>
                  <c:pt idx="1">
                    <c:v>9.8390279856346574E-2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0.82905982905982911</c:v>
                </c:pt>
                <c:pt idx="1">
                  <c:v>0.53921568627450978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1.4422428274178833E-2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1.4422428274179055E-2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0.81004870546013852</c:v>
                </c:pt>
                <c:pt idx="1">
                  <c:v>0.62838633686690226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68992"/>
        <c:axId val="1808705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0.82905982905982911</c:v>
                </c:pt>
                <c:pt idx="1">
                  <c:v>0.81004870546013852</c:v>
                </c:pt>
                <c:pt idx="2">
                  <c:v>0.53921568627450978</c:v>
                </c:pt>
                <c:pt idx="3">
                  <c:v>0.62838633686690226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0.87764982112892898</c:v>
                </c:pt>
                <c:pt idx="1">
                  <c:v>0.82447113373431735</c:v>
                </c:pt>
                <c:pt idx="2">
                  <c:v>0.63760596613085629</c:v>
                </c:pt>
                <c:pt idx="3">
                  <c:v>0.65193060422459892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77952"/>
        <c:axId val="180876416"/>
      </c:barChart>
      <c:catAx>
        <c:axId val="1808689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870528"/>
        <c:crosses val="autoZero"/>
        <c:auto val="1"/>
        <c:lblAlgn val="ctr"/>
        <c:lblOffset val="100"/>
        <c:noMultiLvlLbl val="0"/>
      </c:catAx>
      <c:valAx>
        <c:axId val="1808705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868992"/>
        <c:crosses val="autoZero"/>
        <c:crossBetween val="between"/>
        <c:majorUnit val="0.2"/>
      </c:valAx>
      <c:valAx>
        <c:axId val="1808764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877952"/>
        <c:crosses val="max"/>
        <c:crossBetween val="between"/>
      </c:valAx>
      <c:catAx>
        <c:axId val="1808779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8764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4.6936935151149051E-2</c:v>
                  </c:pt>
                  <c:pt idx="1">
                    <c:v>9.899013351820507E-2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4.6936935151148829E-2</c:v>
                  </c:pt>
                  <c:pt idx="1">
                    <c:v>9.899013351820507E-2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0.84482758620689646</c:v>
                </c:pt>
                <c:pt idx="1">
                  <c:v>0.56000000000000005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1.6261658148173042E-2</c:v>
                  </c:pt>
                  <c:pt idx="1">
                    <c:v>2.701721754845321E-2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1.6261658148173153E-2</c:v>
                  </c:pt>
                  <c:pt idx="1">
                    <c:v>2.7017217548453432E-2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0.84004617752693689</c:v>
                </c:pt>
                <c:pt idx="1">
                  <c:v>0.66868765890866433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641216"/>
        <c:axId val="1816427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0.84482758620689646</c:v>
                </c:pt>
                <c:pt idx="1">
                  <c:v>0.84004617752693689</c:v>
                </c:pt>
                <c:pt idx="2">
                  <c:v>0.56000000000000005</c:v>
                </c:pt>
                <c:pt idx="3">
                  <c:v>0.66868765890866433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0.89176452135804551</c:v>
                </c:pt>
                <c:pt idx="1">
                  <c:v>0.85630783567510993</c:v>
                </c:pt>
                <c:pt idx="2">
                  <c:v>0.65899013351820512</c:v>
                </c:pt>
                <c:pt idx="3">
                  <c:v>0.69570487645711754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646080"/>
        <c:axId val="181644288"/>
      </c:barChart>
      <c:catAx>
        <c:axId val="1816412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642752"/>
        <c:crosses val="autoZero"/>
        <c:auto val="1"/>
        <c:lblAlgn val="ctr"/>
        <c:lblOffset val="100"/>
        <c:noMultiLvlLbl val="0"/>
      </c:catAx>
      <c:valAx>
        <c:axId val="1816427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641216"/>
        <c:crosses val="autoZero"/>
        <c:crossBetween val="between"/>
        <c:majorUnit val="0.2"/>
      </c:valAx>
      <c:valAx>
        <c:axId val="1816442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646080"/>
        <c:crosses val="max"/>
        <c:crossBetween val="between"/>
      </c:valAx>
      <c:catAx>
        <c:axId val="1816460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6442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5.4059667014819346E-2</c:v>
                  </c:pt>
                  <c:pt idx="1">
                    <c:v>9.3021285003608956E-2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5.4059667014819679E-2</c:v>
                  </c:pt>
                  <c:pt idx="1">
                    <c:v>9.30212850036089E-2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0.77586206896551735</c:v>
                </c:pt>
                <c:pt idx="1">
                  <c:v>0.33980582524271846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1.6190238545867097E-2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1.6190238545867153E-2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0.7197231833910035</c:v>
                </c:pt>
                <c:pt idx="1">
                  <c:v>0.42194592461022301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45824"/>
        <c:axId val="1812473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0.77586206896551735</c:v>
                </c:pt>
                <c:pt idx="1">
                  <c:v>0.7197231833910035</c:v>
                </c:pt>
                <c:pt idx="2">
                  <c:v>0.33980582524271846</c:v>
                </c:pt>
                <c:pt idx="3">
                  <c:v>0.42194592461022301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0.82992173598033669</c:v>
                </c:pt>
                <c:pt idx="1">
                  <c:v>0.73327173401387102</c:v>
                </c:pt>
                <c:pt idx="2">
                  <c:v>0.43282711024632742</c:v>
                </c:pt>
                <c:pt idx="3">
                  <c:v>0.43813616315609011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58880"/>
        <c:axId val="181257344"/>
      </c:barChart>
      <c:catAx>
        <c:axId val="1812458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247360"/>
        <c:crosses val="autoZero"/>
        <c:auto val="1"/>
        <c:lblAlgn val="ctr"/>
        <c:lblOffset val="100"/>
        <c:noMultiLvlLbl val="0"/>
      </c:catAx>
      <c:valAx>
        <c:axId val="1812473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245824"/>
        <c:crosses val="autoZero"/>
        <c:crossBetween val="between"/>
        <c:majorUnit val="0.2"/>
      </c:valAx>
      <c:valAx>
        <c:axId val="1812573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258880"/>
        <c:crosses val="max"/>
        <c:crossBetween val="between"/>
      </c:valAx>
      <c:catAx>
        <c:axId val="1812588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2573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5.3112555372548664E-2</c:v>
                  </c:pt>
                  <c:pt idx="1">
                    <c:v>9.6850910756975439E-2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5.3112555372548664E-2</c:v>
                  </c:pt>
                  <c:pt idx="1">
                    <c:v>9.6850910756975439E-2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0.78787878787878785</c:v>
                </c:pt>
                <c:pt idx="1">
                  <c:v>0.41747572815533979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1.7047613139524853E-2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1.7047613139524964E-2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0.74607190412782953</c:v>
                </c:pt>
                <c:pt idx="1">
                  <c:v>0.51163708086785009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066048"/>
        <c:axId val="1840675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0.78787878787878785</c:v>
                </c:pt>
                <c:pt idx="1">
                  <c:v>0.74607190412782953</c:v>
                </c:pt>
                <c:pt idx="2">
                  <c:v>0.41747572815533979</c:v>
                </c:pt>
                <c:pt idx="3">
                  <c:v>0.51163708086785009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0.84099134325133651</c:v>
                </c:pt>
                <c:pt idx="1">
                  <c:v>0.76311951726735439</c:v>
                </c:pt>
                <c:pt idx="2">
                  <c:v>0.51432663891231523</c:v>
                </c:pt>
                <c:pt idx="3">
                  <c:v>0.53661513908754355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075008"/>
        <c:axId val="184069120"/>
      </c:barChart>
      <c:catAx>
        <c:axId val="1840660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067584"/>
        <c:crosses val="autoZero"/>
        <c:auto val="1"/>
        <c:lblAlgn val="ctr"/>
        <c:lblOffset val="100"/>
        <c:noMultiLvlLbl val="0"/>
      </c:catAx>
      <c:valAx>
        <c:axId val="1840675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066048"/>
        <c:crosses val="autoZero"/>
        <c:crossBetween val="between"/>
        <c:majorUnit val="0.2"/>
      </c:valAx>
      <c:valAx>
        <c:axId val="1840691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075008"/>
        <c:crosses val="max"/>
        <c:crossBetween val="between"/>
      </c:valAx>
      <c:catAx>
        <c:axId val="1840750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0691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4.1229263073439215E-2</c:v>
                  </c:pt>
                  <c:pt idx="1">
                    <c:v>9.8155986685541374E-2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4.1229263073439215E-2</c:v>
                  </c:pt>
                  <c:pt idx="1">
                    <c:v>9.815598668554143E-2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0.88695652173913042</c:v>
                </c:pt>
                <c:pt idx="1">
                  <c:v>0.5145631067961165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1.3875277718053192E-2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1.3875277718053414E-2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0.86272411024886286</c:v>
                </c:pt>
                <c:pt idx="1">
                  <c:v>0.60453648915187375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81696"/>
        <c:axId val="1815832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0.88695652173913042</c:v>
                </c:pt>
                <c:pt idx="1">
                  <c:v>0.86272411024886286</c:v>
                </c:pt>
                <c:pt idx="2">
                  <c:v>0.5145631067961165</c:v>
                </c:pt>
                <c:pt idx="3">
                  <c:v>0.60453648915187375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0.92818578481256964</c:v>
                </c:pt>
                <c:pt idx="1">
                  <c:v>0.87659938796691605</c:v>
                </c:pt>
                <c:pt idx="2">
                  <c:v>0.61271909348165787</c:v>
                </c:pt>
                <c:pt idx="3">
                  <c:v>0.6337681470745683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98848"/>
        <c:axId val="181597312"/>
      </c:barChart>
      <c:catAx>
        <c:axId val="1815816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83232"/>
        <c:crosses val="autoZero"/>
        <c:auto val="1"/>
        <c:lblAlgn val="ctr"/>
        <c:lblOffset val="100"/>
        <c:noMultiLvlLbl val="0"/>
      </c:catAx>
      <c:valAx>
        <c:axId val="1815832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81696"/>
        <c:crosses val="autoZero"/>
        <c:crossBetween val="between"/>
        <c:majorUnit val="0.2"/>
      </c:valAx>
      <c:valAx>
        <c:axId val="1815973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98848"/>
        <c:crosses val="max"/>
        <c:crossBetween val="between"/>
      </c:valAx>
      <c:catAx>
        <c:axId val="1815988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973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6.1429945998718816E-2</c:v>
                  </c:pt>
                  <c:pt idx="1">
                    <c:v>9.7472511367421133E-2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6.1429945998718816E-2</c:v>
                  </c:pt>
                  <c:pt idx="1">
                    <c:v>9.7472511367421133E-2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0.29953917050691242</c:v>
                </c:pt>
                <c:pt idx="1">
                  <c:v>0.42156862745098039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2.3125998918994251E-2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2.3125998918994306E-2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0.26931988551178954</c:v>
                </c:pt>
                <c:pt idx="1">
                  <c:v>0.38349320543565146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000512"/>
        <c:axId val="1840020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0.29953917050691242</c:v>
                </c:pt>
                <c:pt idx="1">
                  <c:v>0.26931988551178954</c:v>
                </c:pt>
                <c:pt idx="2">
                  <c:v>0.42156862745098039</c:v>
                </c:pt>
                <c:pt idx="3">
                  <c:v>0.38349320543565146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0.36096911650563124</c:v>
                </c:pt>
                <c:pt idx="1">
                  <c:v>0.28731468418057299</c:v>
                </c:pt>
                <c:pt idx="2">
                  <c:v>0.51904113881840153</c:v>
                </c:pt>
                <c:pt idx="3">
                  <c:v>0.40661920435464571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013568"/>
        <c:axId val="184003584"/>
      </c:barChart>
      <c:catAx>
        <c:axId val="1840005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002048"/>
        <c:crosses val="autoZero"/>
        <c:auto val="1"/>
        <c:lblAlgn val="ctr"/>
        <c:lblOffset val="100"/>
        <c:noMultiLvlLbl val="0"/>
      </c:catAx>
      <c:valAx>
        <c:axId val="1840020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000512"/>
        <c:crosses val="autoZero"/>
        <c:crossBetween val="between"/>
        <c:majorUnit val="0.2"/>
      </c:valAx>
      <c:valAx>
        <c:axId val="1840035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013568"/>
        <c:crosses val="max"/>
        <c:crossBetween val="between"/>
      </c:valAx>
      <c:catAx>
        <c:axId val="1840135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0035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6.3887321928734142E-2</c:v>
                  </c:pt>
                  <c:pt idx="1">
                    <c:v>8.1790482005814957E-2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6.3887321928734142E-2</c:v>
                  </c:pt>
                  <c:pt idx="1">
                    <c:v>8.1790482005814957E-2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0.625</c:v>
                </c:pt>
                <c:pt idx="1">
                  <c:v>0.77669902912621358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0.61725752508361209</c:v>
                </c:pt>
                <c:pt idx="1">
                  <c:v>0.72828463526137943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31008"/>
        <c:axId val="1799325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0.625</c:v>
                </c:pt>
                <c:pt idx="1">
                  <c:v>0.61725752508361209</c:v>
                </c:pt>
                <c:pt idx="2">
                  <c:v>0.77669902912621358</c:v>
                </c:pt>
                <c:pt idx="3">
                  <c:v>0.72828463526137943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0.68888732192873414</c:v>
                </c:pt>
                <c:pt idx="1">
                  <c:v>0.64394520473677985</c:v>
                </c:pt>
                <c:pt idx="2">
                  <c:v>0.85848951113202854</c:v>
                </c:pt>
                <c:pt idx="3">
                  <c:v>0.74870319528523255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60448"/>
        <c:axId val="179958912"/>
      </c:barChart>
      <c:catAx>
        <c:axId val="1799310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932544"/>
        <c:crosses val="autoZero"/>
        <c:auto val="1"/>
        <c:lblAlgn val="ctr"/>
        <c:lblOffset val="100"/>
        <c:noMultiLvlLbl val="0"/>
      </c:catAx>
      <c:valAx>
        <c:axId val="1799325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931008"/>
        <c:crosses val="autoZero"/>
        <c:crossBetween val="between"/>
        <c:majorUnit val="0.2"/>
      </c:valAx>
      <c:valAx>
        <c:axId val="1799589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960448"/>
        <c:crosses val="max"/>
        <c:crossBetween val="between"/>
      </c:valAx>
      <c:catAx>
        <c:axId val="1799604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9589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6.4908263321656889E-2</c:v>
                  </c:pt>
                  <c:pt idx="1">
                    <c:v>9.8008920747395756E-2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6.4908263321656889E-2</c:v>
                  </c:pt>
                  <c:pt idx="1">
                    <c:v>9.8008920747395756E-2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0.61643835616438358</c:v>
                </c:pt>
                <c:pt idx="1">
                  <c:v>0.55882352941176472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0.61503943432145769</c:v>
                </c:pt>
                <c:pt idx="1">
                  <c:v>0.56717907766021158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78752"/>
        <c:axId val="1847802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0.61643835616438358</c:v>
                </c:pt>
                <c:pt idx="1">
                  <c:v>0.61503943432145769</c:v>
                </c:pt>
                <c:pt idx="2">
                  <c:v>0.55882352941176472</c:v>
                </c:pt>
                <c:pt idx="3">
                  <c:v>0.56717907766021158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0.68134661948604047</c:v>
                </c:pt>
                <c:pt idx="1">
                  <c:v>0.64439647594452798</c:v>
                </c:pt>
                <c:pt idx="2">
                  <c:v>0.65683245015916047</c:v>
                </c:pt>
                <c:pt idx="3">
                  <c:v>0.60007300137181063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95904"/>
        <c:axId val="184781824"/>
      </c:barChart>
      <c:catAx>
        <c:axId val="1847787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780288"/>
        <c:crosses val="autoZero"/>
        <c:auto val="1"/>
        <c:lblAlgn val="ctr"/>
        <c:lblOffset val="100"/>
        <c:noMultiLvlLbl val="0"/>
      </c:catAx>
      <c:valAx>
        <c:axId val="1847802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778752"/>
        <c:crosses val="autoZero"/>
        <c:crossBetween val="between"/>
        <c:majorUnit val="0.2"/>
      </c:valAx>
      <c:valAx>
        <c:axId val="1847818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795904"/>
        <c:crosses val="max"/>
        <c:crossBetween val="between"/>
      </c:valAx>
      <c:catAx>
        <c:axId val="1847959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7818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2.3355126670248604E-2</c:v>
                  </c:pt>
                  <c:pt idx="1">
                    <c:v>4.876896684300322E-2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2.3355126670248604E-2</c:v>
                  </c:pt>
                  <c:pt idx="1">
                    <c:v>4.8768966843003206E-2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3.4042553191489362E-2</c:v>
                </c:pt>
                <c:pt idx="1">
                  <c:v>0.14356435643564355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4.8842682941396681E-3</c:v>
                  </c:pt>
                  <c:pt idx="1">
                    <c:v>1.1979457050273423E-2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4.8842682941396716E-3</c:v>
                  </c:pt>
                  <c:pt idx="1">
                    <c:v>1.1979457050273409E-2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2.5041522933435544E-2</c:v>
                </c:pt>
                <c:pt idx="1">
                  <c:v>0.11935063633630624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441408"/>
        <c:axId val="1734429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3.4042553191489362E-2</c:v>
                </c:pt>
                <c:pt idx="1">
                  <c:v>2.5041522933435544E-2</c:v>
                </c:pt>
                <c:pt idx="2">
                  <c:v>0.14356435643564355</c:v>
                </c:pt>
                <c:pt idx="3">
                  <c:v>0.11935063633630624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5.7397679861737966E-2</c:v>
                </c:pt>
                <c:pt idx="1">
                  <c:v>2.9925791227575212E-2</c:v>
                </c:pt>
                <c:pt idx="2">
                  <c:v>0.19233332327864677</c:v>
                </c:pt>
                <c:pt idx="3">
                  <c:v>0.13133009338657967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454464"/>
        <c:axId val="173444480"/>
      </c:barChart>
      <c:catAx>
        <c:axId val="1734414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442944"/>
        <c:crosses val="autoZero"/>
        <c:auto val="1"/>
        <c:lblAlgn val="ctr"/>
        <c:lblOffset val="100"/>
        <c:noMultiLvlLbl val="0"/>
      </c:catAx>
      <c:valAx>
        <c:axId val="1734429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441408"/>
        <c:crosses val="autoZero"/>
        <c:crossBetween val="between"/>
        <c:majorUnit val="0.2"/>
      </c:valAx>
      <c:valAx>
        <c:axId val="1734444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454464"/>
        <c:crosses val="max"/>
        <c:crossBetween val="between"/>
      </c:valAx>
      <c:catAx>
        <c:axId val="1734544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4444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1.464582398568629E-2</c:v>
                  </c:pt>
                  <c:pt idx="1">
                    <c:v>3.7382380451733296E-2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1.2931034482758621E-2</c:v>
                  </c:pt>
                  <c:pt idx="1">
                    <c:v>3.7382380451733296E-2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1.2931034482758621E-2</c:v>
                </c:pt>
                <c:pt idx="1">
                  <c:v>7.8817733990147784E-2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2.405276089486616E-2</c:v>
                </c:pt>
                <c:pt idx="1">
                  <c:v>7.0957932083122149E-2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795008"/>
        <c:axId val="1748049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1.2931034482758621E-2</c:v>
                </c:pt>
                <c:pt idx="1">
                  <c:v>2.405276089486616E-2</c:v>
                </c:pt>
                <c:pt idx="2">
                  <c:v>7.8817733990147784E-2</c:v>
                </c:pt>
                <c:pt idx="3">
                  <c:v>7.0957932083122149E-2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2.7576858468444911E-2</c:v>
                </c:pt>
                <c:pt idx="1">
                  <c:v>2.9268227340466694E-2</c:v>
                </c:pt>
                <c:pt idx="2">
                  <c:v>0.11620011444188108</c:v>
                </c:pt>
                <c:pt idx="3">
                  <c:v>7.9289404659355259E-2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808064"/>
        <c:axId val="174806528"/>
      </c:barChart>
      <c:catAx>
        <c:axId val="1747950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804992"/>
        <c:crosses val="autoZero"/>
        <c:auto val="1"/>
        <c:lblAlgn val="ctr"/>
        <c:lblOffset val="100"/>
        <c:noMultiLvlLbl val="0"/>
      </c:catAx>
      <c:valAx>
        <c:axId val="1748049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795008"/>
        <c:crosses val="autoZero"/>
        <c:crossBetween val="between"/>
        <c:majorUnit val="0.2"/>
      </c:valAx>
      <c:valAx>
        <c:axId val="1748065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808064"/>
        <c:crosses val="max"/>
        <c:crossBetween val="between"/>
      </c:valAx>
      <c:catAx>
        <c:axId val="1748080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8065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4932352"/>
        <c:axId val="174933888"/>
      </c:barChart>
      <c:catAx>
        <c:axId val="1749323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4933888"/>
        <c:crosses val="autoZero"/>
        <c:auto val="1"/>
        <c:lblAlgn val="ctr"/>
        <c:lblOffset val="100"/>
        <c:noMultiLvlLbl val="0"/>
      </c:catAx>
      <c:valAx>
        <c:axId val="17493388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4932352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1.3147617807862534E-2</c:v>
                </c:pt>
                <c:pt idx="1">
                  <c:v>8.658008658008658E-3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1.3277792241603749E-2</c:v>
                </c:pt>
                <c:pt idx="1">
                  <c:v>1.7316017316017316E-2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1.1715699036709191E-2</c:v>
                </c:pt>
                <c:pt idx="1">
                  <c:v>8.658008658008658E-3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0.96185889091382448</c:v>
                </c:pt>
                <c:pt idx="1">
                  <c:v>0.96536796536796532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336448"/>
        <c:axId val="175342336"/>
      </c:barChart>
      <c:catAx>
        <c:axId val="175336448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342336"/>
        <c:crosses val="autoZero"/>
        <c:auto val="1"/>
        <c:lblAlgn val="ctr"/>
        <c:lblOffset val="100"/>
        <c:tickLblSkip val="1"/>
        <c:noMultiLvlLbl val="0"/>
      </c:catAx>
      <c:valAx>
        <c:axId val="1753423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336448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4.3950466910272025E-2</c:v>
                </c:pt>
                <c:pt idx="1">
                  <c:v>5.4187192118226604E-2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3.9484368656110436E-2</c:v>
                </c:pt>
                <c:pt idx="1">
                  <c:v>3.4482758620689655E-2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5.2578156719447836E-2</c:v>
                </c:pt>
                <c:pt idx="1">
                  <c:v>6.8965517241379309E-2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0.8639870077141697</c:v>
                </c:pt>
                <c:pt idx="1">
                  <c:v>0.84236453201970429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679360"/>
        <c:axId val="175680896"/>
      </c:barChart>
      <c:catAx>
        <c:axId val="17567936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680896"/>
        <c:crosses val="autoZero"/>
        <c:auto val="1"/>
        <c:lblAlgn val="ctr"/>
        <c:lblOffset val="100"/>
        <c:tickLblSkip val="1"/>
        <c:noMultiLvlLbl val="0"/>
      </c:catAx>
      <c:valAx>
        <c:axId val="1756808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67936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9E3A0-B80D-4D63-93B3-F79388645D6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6684C-EBBE-4DF6-8A9E-728249FB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7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9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3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6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8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6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3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1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92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68B41-7336-4D98-BA39-093E4C10B4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EAA8F-5909-4BB3-BEEF-F501E9BA3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9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Evergreen Middle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71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7843358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318881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499067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2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8435363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0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4652021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1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6486400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4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9794410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23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8399376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0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9625833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476095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0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240 (73 %) of  Grade 6 students</a:t>
            </a:r>
          </a:p>
          <a:p>
            <a:pPr eaLnBrk="1" hangingPunct="1"/>
            <a:r>
              <a:rPr lang="en-US" smtClean="0"/>
              <a:t>203 (59 %) of  Grade 8 students</a:t>
            </a:r>
          </a:p>
          <a:p>
            <a:pPr eaLnBrk="1" hangingPunct="1"/>
            <a:r>
              <a:rPr lang="en-US" smtClean="0"/>
              <a:t>Not reported: Grade 10 students</a:t>
            </a:r>
          </a:p>
          <a:p>
            <a:pPr eaLnBrk="1" hangingPunct="1"/>
            <a:r>
              <a:rPr lang="en-US" smtClean="0"/>
              <a:t>Not reported: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8920645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3692850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411983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8213531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34022777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9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471056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93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335257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4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479368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4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1437812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07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5948947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697247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0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4519276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9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9043855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67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494152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4875526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0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5955470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6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1282724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83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8119542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66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6353786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3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7937148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97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3718911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1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4335461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2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2315047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9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8790391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39664452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6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846295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48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4518049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9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9510463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916724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1214435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2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1483409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77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0218101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4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068860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7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9883370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44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478370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1920304604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3989736710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366795898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3739202130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Evergreen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9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2114</Words>
  <Application>Microsoft Office PowerPoint</Application>
  <PresentationFormat>On-screen Show (4:3)</PresentationFormat>
  <Paragraphs>476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Evergreen Middle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Evergreen Middle School</dc:title>
  <dc:creator>Curtis Mack</dc:creator>
  <cp:lastModifiedBy>Polk, Robert</cp:lastModifiedBy>
  <cp:revision>1</cp:revision>
  <dcterms:created xsi:type="dcterms:W3CDTF">2013-02-23T05:44:38Z</dcterms:created>
  <dcterms:modified xsi:type="dcterms:W3CDTF">2013-04-08T23:22:19Z</dcterms:modified>
</cp:coreProperties>
</file>